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a6cdd36849414b" /><Relationship Type="http://schemas.openxmlformats.org/officeDocument/2006/relationships/extended-properties" Target="/docProps/app.xml" Id="R1fe873bbfa8d4c5c" /><Relationship Type="http://schemas.openxmlformats.org/officeDocument/2006/relationships/officeDocument" Target="/ppt/presentation.xml" Id="Rcc7fe5a7b13c45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6df0fefc3c45b5"/>
  </p:sldMasterIdLst>
  <p:notesMasterIdLst>
    <p:notesMasterId xmlns:r="http://schemas.openxmlformats.org/officeDocument/2006/relationships" r:id="R3be11197d11e4908"/>
  </p:notesMasterIdLst>
  <p:sldIdLst>
    <p:sldId xmlns:r="http://schemas.openxmlformats.org/officeDocument/2006/relationships" id="256" r:id="R33e9924fad2c4ffd"/>
    <p:sldId xmlns:r="http://schemas.openxmlformats.org/officeDocument/2006/relationships" id="257" r:id="R929b3609f4214e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f5077a5f2b4c58" /><Relationship Type="http://schemas.openxmlformats.org/officeDocument/2006/relationships/slideMaster" Target="/ppt/slideMasters/slideMaster1.xml" Id="Rf66df0fefc3c45b5" /><Relationship Type="http://schemas.openxmlformats.org/officeDocument/2006/relationships/notesMaster" Target="/ppt/notesMasters/notesMaster1.xml" Id="R3be11197d11e4908" /><Relationship Type="http://schemas.openxmlformats.org/officeDocument/2006/relationships/presProps" Target="/ppt/presProps.xml" Id="Rbe990f318dd94718" /><Relationship Type="http://schemas.openxmlformats.org/officeDocument/2006/relationships/tableStyles" Target="/ppt/tableStyles.xml" Id="R5ac4984121784dca" /><Relationship Type="http://schemas.openxmlformats.org/officeDocument/2006/relationships/slide" Target="/ppt/slides/slide1.xml" Id="R33e9924fad2c4ffd" /><Relationship Type="http://schemas.openxmlformats.org/officeDocument/2006/relationships/slide" Target="/ppt/slides/slide2.xml" Id="R929b3609f4214e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0c2f0c59e204b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db9da4233347eb" /><Relationship Type="http://schemas.openxmlformats.org/officeDocument/2006/relationships/notesMaster" Target="/ppt/notesMasters/notesMaster1.xml" Id="R4062845b5bba43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c1d348fdcb43bd" /><Relationship Type="http://schemas.openxmlformats.org/officeDocument/2006/relationships/notesMaster" Target="/ppt/notesMasters/notesMaster1.xml" Id="R02cb9073676043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Huisstijl gebaseerd op https://ename.nl/ en het aangeleverde Ename-logo.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Contactgegevens gecontroleerd via https://ename.nl/ op 16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b26f95e39841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51a6f7b5b64f2b" /><Relationship Type="http://schemas.openxmlformats.org/officeDocument/2006/relationships/slideLayout" Target="/ppt/slideLayouts/slideLayout1.xml" Id="R80eb73e1d1de4c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eb73e1d1de4c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24696a3c34312" /><Relationship Type="http://schemas.openxmlformats.org/officeDocument/2006/relationships/image" Target="/ppt/media/image.png" Id="R6379341bc3784ce8" /><Relationship Type="http://schemas.openxmlformats.org/officeDocument/2006/relationships/image" Target="/ppt/media/image.svg" Id="R54f27fe6ee434ae9" /><Relationship Type="http://schemas.openxmlformats.org/officeDocument/2006/relationships/notesSlide" Target="/ppt/notesSlides/notesSlide1.xml" Id="R5fb001bca9c34c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0f4d1d64f4aa7" /><Relationship Type="http://schemas.openxmlformats.org/officeDocument/2006/relationships/image" Target="/ppt/media/image2.png" Id="R245ff3d2f93a47ac" /><Relationship Type="http://schemas.openxmlformats.org/officeDocument/2006/relationships/image" Target="/ppt/media/image2.svg" Id="R05c5dc5f61804c59" /><Relationship Type="http://schemas.openxmlformats.org/officeDocument/2006/relationships/notesSlide" Target="/ppt/notesSlides/notesSlide2.xml" Id="R0d8b88fd166e43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BB981-F187-4CE3-A4ED-329F4C90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7D7E"/>
          </a:solidFill>
          <a:ln xmlns:a="http://schemas.openxmlformats.org/drawingml/2006/main" w="0">
            <a:noFill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9341bc3784ce8">
            <a:extLst>
              <a:ext uri="{96DAC541-7B7A-43D3-8B79-37D633B846F1}">
                <asvg:svgBlip xmlns:asvg="http://schemas.microsoft.com/office/drawing/2016/SVG/main" r:embed="R54f27fe6ee434ae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5800" y="523875"/>
            <a:ext cx="4191000" cy="7810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572EDF-0EC1-420D-A857-1A55711CC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820400" cy="3638550"/>
          </a:xfrm>
          <a:prstGeom xmlns:a="http://schemas.openxmlformats.org/drawingml/2006/main" prst="roundRect">
            <a:avLst>
              <a:gd name="adj" fmla="val 57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E6ECE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0D277E-AB34-47A8-B7AA-58BF5E86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11455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 spc="2">
                <a:solidFill>
                  <a:srgbClr val="4C7D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spc="2">
                <a:solidFill>
                  <a:srgbClr val="4C7D7E"/>
                </a:solidFill>
                <a:latin typeface="DejaVu Sans"/>
                <a:ea typeface="DejaVu Sans"/>
                <a:cs typeface="DejaVu Sans"/>
              </a:rPr>
              <a:t>UW PRESENTATIE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D3ED8-6595-4DE5-9B99-DD7AE38A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514600"/>
            <a:ext cx="857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21414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1414A"/>
                </a:solidFill>
                <a:latin typeface="DejaVu Sans"/>
                <a:ea typeface="DejaVu Sans"/>
                <a:cs typeface="DejaVu Sans"/>
              </a:rPr>
              <a:t>Uw presentatie voor de uitvaart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F834A7-7DE8-422A-9384-EBD0BEDD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257550"/>
            <a:ext cx="8001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756046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756046"/>
                </a:solidFill>
                <a:latin typeface="DejaVu Sans"/>
                <a:ea typeface="DejaVu Sans"/>
                <a:cs typeface="DejaVu Sans"/>
              </a:rPr>
              <a:t>Dit bestand staat in het juiste formaat voor de beeldschermen in de aula.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>
                <a:solidFill>
                  <a:srgbClr val="756046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756046"/>
                </a:solidFill>
                <a:latin typeface="DejaVu Sans"/>
                <a:ea typeface="DejaVu Sans"/>
                <a:cs typeface="DejaVu Sans"/>
              </a:rPr>
              <a:t>Verwijder deze voorbeeldtekst en voeg uw eigen foto’s en teksten toe. Gebruik bij voorkeur één foto per dia. Controleer of alle foto’s recht staan en volledig zichtbaar zijn.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1A061-984F-4388-A002-690D64BC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8768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4C7D7E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4C7D7E"/>
                </a:solidFill>
                <a:latin typeface="DejaVu Sans"/>
                <a:ea typeface="DejaVu Sans"/>
                <a:cs typeface="DejaVu Sans"/>
              </a:rPr>
              <a:t>Sla de presentatie op als PowerPoint-bestand (.pptx) en stuur het bestand naar ons toe.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28EEA-FBD0-4BF2-9FA6-A27314A4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124200"/>
            <a:ext cx="1666875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C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7F10F-26E9-4A31-B4D2-04732D5C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209925"/>
            <a:ext cx="1285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C7D7E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C7D7E"/>
                </a:solidFill>
                <a:latin typeface="DejaVu Sans"/>
                <a:ea typeface="DejaVu Sans"/>
                <a:cs typeface="DejaVu Sans"/>
              </a:rPr>
              <a:t>16:9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20A910-A207-4B96-945C-50B64861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769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75" b="1" spc="1">
                <a:solidFill>
                  <a:srgbClr val="4C7D7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spc="1">
                <a:solidFill>
                  <a:srgbClr val="4C7D7E"/>
                </a:solidFill>
                <a:latin typeface="DejaVu Sans"/>
                <a:ea typeface="DejaVu Sans"/>
                <a:cs typeface="DejaVu Sans"/>
              </a:rPr>
              <a:t>ENAME UITVAARTZORG</a:t>
            </a:r>
          </a:p>
        </p:txBody>
      </p:sp>
    </p:spTree>
    <p:extLst>
      <p:ext uri="{BB962C8B-B14F-4D97-AF65-F5344CB8AC3E}">
        <p14:creationId xmlns:p14="http://schemas.microsoft.com/office/powerpoint/2010/main" val="20350824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2141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E6835F-304C-4887-98E1-9972D1352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7D7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60CB3-4C27-4C97-B430-C864E9994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7700"/>
            <a:ext cx="10782300" cy="556260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D9905B-E363-4BC9-8639-6B49B564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1049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 spc="2">
                <a:solidFill>
                  <a:srgbClr val="4C7D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spc="2">
                <a:solidFill>
                  <a:srgbClr val="4C7D7E"/>
                </a:solidFill>
                <a:latin typeface="DejaVu Sans"/>
                <a:ea typeface="DejaVu Sans"/>
                <a:cs typeface="DejaVu Sans"/>
              </a:rPr>
              <a:t>HULP NODIG?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926C04-AE01-4E73-A01F-A715732F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524000"/>
            <a:ext cx="7429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1414A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21414A"/>
                </a:solidFill>
                <a:latin typeface="DejaVu Sans"/>
                <a:ea typeface="DejaVu Sans"/>
                <a:cs typeface="DejaVu Sans"/>
              </a:rPr>
              <a:t>Heeft u hulp nodig?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C376E-6940-4600-BA57-E9977216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66950"/>
            <a:ext cx="8953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756046"/>
                </a:solidFill>
                <a:latin typeface="DejaVu Sans"/>
                <a:ea typeface="DejaVu Sans"/>
                <a:cs typeface="DejaVu Sans"/>
              </a:defRPr>
            </a:pPr>
            <a:r>
              <a:rPr sz="1500">
                <a:solidFill>
                  <a:srgbClr val="756046"/>
                </a:solidFill>
                <a:latin typeface="DejaVu Sans"/>
                <a:ea typeface="DejaVu Sans"/>
                <a:cs typeface="DejaVu Sans"/>
              </a:rPr>
              <a:t>Komt u er niet helemaal uit of wilt u controleren of de presentatie goed is opgebouwd? Neem dan gerust contact met ons op. Wij helpen u graag.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BFA6F3-0B9D-40C7-BC07-BAE1D4EC1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90875"/>
            <a:ext cx="28575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7D7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1D98D-8C67-4021-A812-63AC807D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143250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51B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51B1F"/>
                </a:solidFill>
                <a:latin typeface="DejaVu Sans"/>
                <a:ea typeface="DejaVu Sans"/>
                <a:cs typeface="DejaVu Sans"/>
              </a:rPr>
              <a:t>Ename Uitvaartzorg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DE8A9-7208-4DBF-B8A3-450F2EA6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81425"/>
            <a:ext cx="438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4C7D7E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4C7D7E"/>
                </a:solidFill>
                <a:latin typeface="DejaVu Sans"/>
                <a:ea typeface="DejaVu Sans"/>
                <a:cs typeface="DejaVu Sans"/>
              </a:rPr>
              <a:t>085 086 54 20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2CD74-B880-4DDB-97D3-8B8F2896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429125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051B1F"/>
                </a:solidFill>
                <a:latin typeface="DejaVu Sans"/>
                <a:ea typeface="DejaVu Sans"/>
                <a:cs typeface="DejaVu Sans"/>
              </a:defRPr>
            </a:pPr>
            <a:r>
              <a:rPr sz="1875">
                <a:solidFill>
                  <a:srgbClr val="051B1F"/>
                </a:solidFill>
                <a:latin typeface="DejaVu Sans"/>
                <a:ea typeface="DejaVu Sans"/>
                <a:cs typeface="DejaVu Sans"/>
              </a:rPr>
              <a:t>info@ename.nl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ff3d2f93a47ac">
            <a:extLst>
              <a:ext uri="{96DAC541-7B7A-43D3-8B79-37D633B846F1}">
                <asvg:svgBlip xmlns:asvg="http://schemas.microsoft.com/office/drawing/2016/SVG/main" r:embed="R05c5dc5f61804c5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29500" y="3381375"/>
            <a:ext cx="3238500" cy="857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581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2026-09-16T08:18:57.6990000Z</dcterms:created>
  <dcterms:modified xsi:type="dcterms:W3CDTF">2026-09-16T08:18:57.6990000Z</dcterms:modified>
</coreProperties>
</file>